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63" r:id="rId5"/>
    <p:sldId id="265" r:id="rId6"/>
    <p:sldId id="267" r:id="rId7"/>
    <p:sldId id="269" r:id="rId8"/>
    <p:sldId id="271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67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standing in front of a purple and white background&#10;&#10;AI-generated content may be incorrect.">
            <a:extLst>
              <a:ext uri="{FF2B5EF4-FFF2-40B4-BE49-F238E27FC236}">
                <a16:creationId xmlns:a16="http://schemas.microsoft.com/office/drawing/2014/main" id="{BBEEDA0A-31D9-B039-DA34-75280E9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6053328"/>
            <a:ext cx="12819888" cy="3657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35665" y="0"/>
            <a:ext cx="14109539" cy="1061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8810"/>
              </a:lnSpc>
              <a:buNone/>
            </a:pPr>
            <a:r>
              <a:rPr lang="en-US" sz="5400" b="1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Finding the Right Laptop Made Easy…</a:t>
            </a:r>
            <a:endParaRPr lang="en-US" sz="5400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A0BCDB2-35DD-D172-E2D8-6351372E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017520"/>
            <a:ext cx="557784" cy="557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946904"/>
            <a:ext cx="557784" cy="5577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3017520"/>
            <a:ext cx="557784" cy="5577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624" y="4946904"/>
            <a:ext cx="557784" cy="5577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14400" y="1655064"/>
            <a:ext cx="784555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u="sng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Problem</a:t>
            </a:r>
            <a:endParaRPr lang="en-US" sz="5100" b="1" u="sng" dirty="0">
              <a:latin typeface="Arial Rounded MT Bold" panose="020F0704030504030204" pitchFamily="34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088136" y="3026664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810" dirty="0"/>
          </a:p>
        </p:txBody>
      </p:sp>
      <p:sp>
        <p:nvSpPr>
          <p:cNvPr id="10" name="Text 2"/>
          <p:cNvSpPr/>
          <p:nvPr/>
        </p:nvSpPr>
        <p:spPr>
          <a:xfrm>
            <a:off x="1773936" y="3063240"/>
            <a:ext cx="2889504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Finding the Right Laptop is Hard</a:t>
            </a:r>
            <a:endParaRPr lang="en-US" sz="2240" b="1" dirty="0">
              <a:solidFill>
                <a:schemeClr val="bg1"/>
              </a:solidFill>
            </a:endParaRPr>
          </a:p>
        </p:txBody>
      </p:sp>
      <p:sp>
        <p:nvSpPr>
          <p:cNvPr id="11" name="Text 3"/>
          <p:cNvSpPr/>
          <p:nvPr/>
        </p:nvSpPr>
        <p:spPr>
          <a:xfrm>
            <a:off x="1088136" y="496519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810" dirty="0"/>
          </a:p>
        </p:txBody>
      </p:sp>
      <p:sp>
        <p:nvSpPr>
          <p:cNvPr id="12" name="Text 4"/>
          <p:cNvSpPr/>
          <p:nvPr/>
        </p:nvSpPr>
        <p:spPr>
          <a:xfrm>
            <a:off x="1773936" y="4992624"/>
            <a:ext cx="2889504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Users often overpay or buy underpowered devices</a:t>
            </a:r>
            <a:endParaRPr lang="en-US" sz="2240" b="1" dirty="0">
              <a:solidFill>
                <a:schemeClr val="bg1"/>
              </a:solidFill>
            </a:endParaRPr>
          </a:p>
        </p:txBody>
      </p:sp>
      <p:sp>
        <p:nvSpPr>
          <p:cNvPr id="13" name="Text 5"/>
          <p:cNvSpPr/>
          <p:nvPr/>
        </p:nvSpPr>
        <p:spPr>
          <a:xfrm>
            <a:off x="5175504" y="3026664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810" dirty="0"/>
          </a:p>
        </p:txBody>
      </p:sp>
      <p:sp>
        <p:nvSpPr>
          <p:cNvPr id="14" name="Text 6"/>
          <p:cNvSpPr/>
          <p:nvPr/>
        </p:nvSpPr>
        <p:spPr>
          <a:xfrm>
            <a:off x="5852160" y="2665207"/>
            <a:ext cx="2889504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Too many options, specs, and price points</a:t>
            </a:r>
            <a:endParaRPr lang="en-US" sz="2240" b="1" dirty="0">
              <a:solidFill>
                <a:schemeClr val="bg1"/>
              </a:solidFill>
            </a:endParaRPr>
          </a:p>
        </p:txBody>
      </p:sp>
      <p:sp>
        <p:nvSpPr>
          <p:cNvPr id="15" name="Text 7"/>
          <p:cNvSpPr/>
          <p:nvPr/>
        </p:nvSpPr>
        <p:spPr>
          <a:xfrm>
            <a:off x="5175504" y="496519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810" dirty="0"/>
          </a:p>
        </p:txBody>
      </p:sp>
      <p:sp>
        <p:nvSpPr>
          <p:cNvPr id="16" name="Text 8"/>
          <p:cNvSpPr/>
          <p:nvPr/>
        </p:nvSpPr>
        <p:spPr>
          <a:xfrm>
            <a:off x="5852160" y="4992624"/>
            <a:ext cx="2889504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Tech jargon overwhelms casual users</a:t>
            </a:r>
            <a:endParaRPr lang="en-US" sz="224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096" y="3163824"/>
            <a:ext cx="923544" cy="1051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72" y="3163824"/>
            <a:ext cx="1051560" cy="1051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056" y="3163824"/>
            <a:ext cx="1051560" cy="1051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4048" y="3163824"/>
            <a:ext cx="923544" cy="1051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14400" y="1911096"/>
            <a:ext cx="1281988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u="sng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Our Solution</a:t>
            </a:r>
            <a:endParaRPr lang="en-US" sz="5100" b="1" u="sng" dirty="0">
              <a:latin typeface="Arial Rounded MT Bold" panose="020F070403050403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060704" y="4471416"/>
            <a:ext cx="262432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Meet Lapick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4361688" y="4471416"/>
            <a:ext cx="262432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 smart AI-driven web app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10" name="Text 3"/>
          <p:cNvSpPr/>
          <p:nvPr/>
        </p:nvSpPr>
        <p:spPr>
          <a:xfrm>
            <a:off x="7662672" y="4471416"/>
            <a:ext cx="2624328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Matches users with the best laptop deals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11" name="Text 4"/>
          <p:cNvSpPr/>
          <p:nvPr/>
        </p:nvSpPr>
        <p:spPr>
          <a:xfrm>
            <a:off x="10963656" y="4471416"/>
            <a:ext cx="2624328" cy="1719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Personalized recommendations based on your needs and budget.</a:t>
            </a:r>
            <a:endParaRPr lang="en-US" sz="224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544" y="2825496"/>
            <a:ext cx="3182112" cy="1042416"/>
          </a:xfrm>
          <a:prstGeom prst="rect">
            <a:avLst/>
          </a:prstGeom>
          <a:noFill/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088" y="2825496"/>
            <a:ext cx="3182112" cy="10424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488" y="2825496"/>
            <a:ext cx="3182112" cy="10424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3888" y="2825496"/>
            <a:ext cx="3182112" cy="104241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14400" y="1709928"/>
            <a:ext cx="1281988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u="sng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How It Works …</a:t>
            </a:r>
            <a:endParaRPr lang="en-US" sz="5100" b="1" u="sng" dirty="0">
              <a:latin typeface="Arial Rounded MT Bold" panose="020F0704030504030204" pitchFamily="34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2414016" y="3081528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1188720" y="4251960"/>
            <a:ext cx="2660904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How Lapick Finds Your Perfect Match</a:t>
            </a:r>
            <a:endParaRPr lang="en-US" sz="2240" b="1" dirty="0"/>
          </a:p>
        </p:txBody>
      </p:sp>
      <p:sp>
        <p:nvSpPr>
          <p:cNvPr id="11" name="Text 3"/>
          <p:cNvSpPr/>
          <p:nvPr/>
        </p:nvSpPr>
        <p:spPr>
          <a:xfrm>
            <a:off x="4178458" y="3850790"/>
            <a:ext cx="3333509" cy="1719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The user inputs their needs </a:t>
            </a:r>
            <a:b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</a:b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(e.g. gaming, work, editing)</a:t>
            </a:r>
            <a:endParaRPr lang="en-US" sz="2240" b="1" dirty="0"/>
          </a:p>
        </p:txBody>
      </p:sp>
      <p:sp>
        <p:nvSpPr>
          <p:cNvPr id="12" name="Text 4"/>
          <p:cNvSpPr/>
          <p:nvPr/>
        </p:nvSpPr>
        <p:spPr>
          <a:xfrm>
            <a:off x="5623560" y="3081528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3" name="Text 5"/>
          <p:cNvSpPr/>
          <p:nvPr/>
        </p:nvSpPr>
        <p:spPr>
          <a:xfrm>
            <a:off x="7809440" y="4251960"/>
            <a:ext cx="2660904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Fine-tuned LLM interprets specs &amp; preferences</a:t>
            </a:r>
            <a:endParaRPr lang="en-US" sz="2240" b="1" dirty="0"/>
          </a:p>
        </p:txBody>
      </p:sp>
      <p:sp>
        <p:nvSpPr>
          <p:cNvPr id="14" name="Text 6"/>
          <p:cNvSpPr/>
          <p:nvPr/>
        </p:nvSpPr>
        <p:spPr>
          <a:xfrm>
            <a:off x="8823960" y="3081528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5" name="Text 7"/>
          <p:cNvSpPr/>
          <p:nvPr/>
        </p:nvSpPr>
        <p:spPr>
          <a:xfrm>
            <a:off x="10799064" y="4004533"/>
            <a:ext cx="2660904" cy="17190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Recommends optimized laptops from reliable sources</a:t>
            </a:r>
            <a:endParaRPr lang="en-US" sz="2240" b="1" dirty="0"/>
          </a:p>
        </p:txBody>
      </p:sp>
      <p:sp>
        <p:nvSpPr>
          <p:cNvPr id="16" name="Text 8"/>
          <p:cNvSpPr/>
          <p:nvPr/>
        </p:nvSpPr>
        <p:spPr>
          <a:xfrm>
            <a:off x="12024360" y="3081528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4</a:t>
            </a:r>
            <a:endParaRPr lang="en-US" sz="281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88" y="3374136"/>
            <a:ext cx="1051560" cy="1051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72" y="3374136"/>
            <a:ext cx="1051560" cy="1051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056" y="3374136"/>
            <a:ext cx="1051560" cy="1051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0040" y="3374136"/>
            <a:ext cx="1051560" cy="1051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14400" y="2130552"/>
            <a:ext cx="1281988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Tech Stack</a:t>
            </a:r>
            <a:endParaRPr lang="en-US" sz="5100" b="1" dirty="0">
              <a:latin typeface="Arial Rounded MT Bold" panose="020F070403050403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1060704" y="4681728"/>
            <a:ext cx="262432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Powered by a Solid Tech Stack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4361688" y="4681728"/>
            <a:ext cx="262432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Frontend: Next.js, React, JavaScript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10" name="Text 3"/>
          <p:cNvSpPr/>
          <p:nvPr/>
        </p:nvSpPr>
        <p:spPr>
          <a:xfrm>
            <a:off x="7662672" y="4681728"/>
            <a:ext cx="262432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Backend: Node.js, Python</a:t>
            </a:r>
            <a:endParaRPr lang="en-US" sz="2240" dirty="0">
              <a:solidFill>
                <a:schemeClr val="bg1"/>
              </a:solidFill>
            </a:endParaRPr>
          </a:p>
        </p:txBody>
      </p:sp>
      <p:sp>
        <p:nvSpPr>
          <p:cNvPr id="11" name="Text 4"/>
          <p:cNvSpPr/>
          <p:nvPr/>
        </p:nvSpPr>
        <p:spPr>
          <a:xfrm>
            <a:off x="10963656" y="4681728"/>
            <a:ext cx="2624328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AI Layer: Fine-tuned LLM (Language Model)</a:t>
            </a:r>
            <a:endParaRPr lang="en-US" sz="224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027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3027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544" y="2560320"/>
            <a:ext cx="3182112" cy="10424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6128" y="2560320"/>
            <a:ext cx="3182112" cy="10424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8814" y="2598806"/>
            <a:ext cx="3182112" cy="104241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14400" y="722376"/>
            <a:ext cx="1281988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Installation &amp; Run Guide …</a:t>
            </a:r>
            <a:endParaRPr lang="en-US" sz="51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914400" y="1819656"/>
            <a:ext cx="1281988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3600" b="1" u="sng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How to Run </a:t>
            </a:r>
            <a:r>
              <a:rPr lang="en-US" sz="3600" b="1" u="sng" dirty="0" err="1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Lapick</a:t>
            </a:r>
            <a:r>
              <a:rPr lang="en-US" sz="3600" b="1" u="sng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Locally?</a:t>
            </a:r>
            <a:endParaRPr lang="en-US" sz="3600" b="1" u="sng" dirty="0"/>
          </a:p>
        </p:txBody>
      </p:sp>
      <p:sp>
        <p:nvSpPr>
          <p:cNvPr id="10" name="Text 2"/>
          <p:cNvSpPr/>
          <p:nvPr/>
        </p:nvSpPr>
        <p:spPr>
          <a:xfrm>
            <a:off x="2414016" y="281635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1" name="Text 3"/>
          <p:cNvSpPr/>
          <p:nvPr/>
        </p:nvSpPr>
        <p:spPr>
          <a:xfrm>
            <a:off x="1148353" y="3764088"/>
            <a:ext cx="2660904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Clone the repository</a:t>
            </a:r>
            <a:endParaRPr lang="en-US" sz="2240" b="1" dirty="0"/>
          </a:p>
        </p:txBody>
      </p:sp>
      <p:sp>
        <p:nvSpPr>
          <p:cNvPr id="12" name="Text 4"/>
          <p:cNvSpPr/>
          <p:nvPr/>
        </p:nvSpPr>
        <p:spPr>
          <a:xfrm>
            <a:off x="5581690" y="4498443"/>
            <a:ext cx="5351150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80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Git clone</a:t>
            </a:r>
          </a:p>
          <a:p>
            <a:pPr marL="0" indent="0" algn="l">
              <a:lnSpc>
                <a:spcPts val="3370"/>
              </a:lnSpc>
              <a:buNone/>
            </a:pPr>
            <a:endParaRPr lang="en-US" sz="2240" b="1" dirty="0">
              <a:latin typeface="思源黑体-思源黑体-Light" pitchFamily="34" charset="0"/>
              <a:ea typeface="思源黑体-思源黑体-Light" pitchFamily="34" charset="-122"/>
              <a:cs typeface="思源黑体-思源黑体-Light" pitchFamily="34" charset="-120"/>
            </a:endParaRPr>
          </a:p>
          <a:p>
            <a:pPr marL="0" indent="0" algn="l">
              <a:lnSpc>
                <a:spcPts val="3370"/>
              </a:lnSpc>
              <a:buNone/>
            </a:pPr>
            <a:endParaRPr lang="en-US" sz="2240" b="1" dirty="0">
              <a:latin typeface="思源黑体-思源黑体-Light" pitchFamily="34" charset="0"/>
              <a:ea typeface="思源黑体-思源黑体-Light" pitchFamily="34" charset="-122"/>
              <a:cs typeface="思源黑体-思源黑体-Light" pitchFamily="34" charset="-120"/>
            </a:endParaRPr>
          </a:p>
          <a:p>
            <a:pPr marL="0" indent="0" algn="l">
              <a:lnSpc>
                <a:spcPts val="3370"/>
              </a:lnSpc>
              <a:buNone/>
            </a:pPr>
            <a:endParaRPr lang="en-US" sz="2240" b="1" dirty="0">
              <a:latin typeface="思源黑体-思源黑体-Light" pitchFamily="34" charset="0"/>
              <a:ea typeface="思源黑体-思源黑体-Light" pitchFamily="34" charset="-122"/>
              <a:cs typeface="思源黑体-思源黑体-Light" pitchFamily="34" charset="-120"/>
            </a:endParaRPr>
          </a:p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</a:t>
            </a:r>
            <a:r>
              <a:rPr lang="en-US" sz="200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https://github.com/JCKawin/Lapick.git</a:t>
            </a:r>
            <a:endParaRPr lang="en-US" sz="2240" b="1" dirty="0"/>
          </a:p>
        </p:txBody>
      </p:sp>
      <p:sp>
        <p:nvSpPr>
          <p:cNvPr id="13" name="Text 5"/>
          <p:cNvSpPr/>
          <p:nvPr/>
        </p:nvSpPr>
        <p:spPr>
          <a:xfrm>
            <a:off x="7086600" y="281635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4" name="Text 6"/>
          <p:cNvSpPr/>
          <p:nvPr/>
        </p:nvSpPr>
        <p:spPr>
          <a:xfrm>
            <a:off x="10279418" y="3865481"/>
            <a:ext cx="2660904" cy="1289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Follow setup instructions in the repo</a:t>
            </a:r>
            <a:endParaRPr lang="en-US" sz="2240" b="1" dirty="0"/>
          </a:p>
        </p:txBody>
      </p:sp>
      <p:sp>
        <p:nvSpPr>
          <p:cNvPr id="15" name="Text 7"/>
          <p:cNvSpPr/>
          <p:nvPr/>
        </p:nvSpPr>
        <p:spPr>
          <a:xfrm>
            <a:off x="11509286" y="2854838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b="1" dirty="0">
                <a:solidFill>
                  <a:schemeClr val="bg1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3</a:t>
            </a: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16" name="Text 8"/>
          <p:cNvSpPr/>
          <p:nvPr/>
        </p:nvSpPr>
        <p:spPr>
          <a:xfrm>
            <a:off x="859536" y="5131520"/>
            <a:ext cx="2660904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3370"/>
              </a:lnSpc>
            </a:pPr>
            <a:r>
              <a:rPr lang="en-US" sz="2240" b="1" u="sng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Make sure you have the following: </a:t>
            </a:r>
            <a:endParaRPr lang="en-US" sz="2240" b="1" u="sng" dirty="0"/>
          </a:p>
        </p:txBody>
      </p:sp>
      <p:sp>
        <p:nvSpPr>
          <p:cNvPr id="17" name="Text 9"/>
          <p:cNvSpPr/>
          <p:nvPr/>
        </p:nvSpPr>
        <p:spPr>
          <a:xfrm>
            <a:off x="1054772" y="5478674"/>
            <a:ext cx="3725572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dirty="0">
                <a:solidFill>
                  <a:srgbClr val="42424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An Internet connection</a:t>
            </a:r>
            <a:endParaRPr lang="en-US" sz="2240" dirty="0"/>
          </a:p>
        </p:txBody>
      </p:sp>
      <p:sp>
        <p:nvSpPr>
          <p:cNvPr id="18" name="Text 10"/>
          <p:cNvSpPr/>
          <p:nvPr/>
        </p:nvSpPr>
        <p:spPr>
          <a:xfrm>
            <a:off x="1083564" y="6253454"/>
            <a:ext cx="2660904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dirty="0">
                <a:solidFill>
                  <a:srgbClr val="42424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OS installed</a:t>
            </a:r>
            <a:endParaRPr lang="en-US" sz="2240" dirty="0"/>
          </a:p>
        </p:txBody>
      </p:sp>
      <p:sp>
        <p:nvSpPr>
          <p:cNvPr id="19" name="Text 11"/>
          <p:cNvSpPr/>
          <p:nvPr/>
        </p:nvSpPr>
        <p:spPr>
          <a:xfrm>
            <a:off x="12024360" y="281635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endParaRPr lang="en-US" sz="2810" b="1" dirty="0">
              <a:solidFill>
                <a:schemeClr val="bg1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1083564" y="6678736"/>
            <a:ext cx="2919657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dirty="0">
                <a:solidFill>
                  <a:srgbClr val="42424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    • A computer</a:t>
            </a:r>
            <a:endParaRPr lang="en-US" sz="224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F21717-0A2F-8EC3-45B6-C85F452846DA}"/>
              </a:ext>
            </a:extLst>
          </p:cNvPr>
          <p:cNvCxnSpPr/>
          <p:nvPr/>
        </p:nvCxnSpPr>
        <p:spPr>
          <a:xfrm>
            <a:off x="6235110" y="4713327"/>
            <a:ext cx="0" cy="8595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616" y="2688336"/>
            <a:ext cx="566928" cy="7498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616" y="5221224"/>
            <a:ext cx="566928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40" y="2688336"/>
            <a:ext cx="749808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339" y="5221224"/>
            <a:ext cx="904909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9570" y="2688336"/>
            <a:ext cx="927942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914400" y="1435608"/>
            <a:ext cx="12819888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5100" b="1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Upcoming Features…</a:t>
            </a:r>
            <a:endParaRPr lang="en-US" sz="51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 1"/>
          <p:cNvSpPr/>
          <p:nvPr/>
        </p:nvSpPr>
        <p:spPr>
          <a:xfrm>
            <a:off x="1060704" y="3694176"/>
            <a:ext cx="3730752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What’s Next for Lapick?</a:t>
            </a:r>
            <a:endParaRPr lang="en-US" sz="2240" b="1" dirty="0">
              <a:solidFill>
                <a:schemeClr val="bg2"/>
              </a:soli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1060704" y="6227064"/>
            <a:ext cx="3730752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Mobile version</a:t>
            </a:r>
            <a:endParaRPr lang="en-US" sz="2240" b="1" dirty="0">
              <a:solidFill>
                <a:schemeClr val="bg2"/>
              </a:solidFill>
            </a:endParaRPr>
          </a:p>
        </p:txBody>
      </p:sp>
      <p:sp>
        <p:nvSpPr>
          <p:cNvPr id="11" name="Text 3"/>
          <p:cNvSpPr/>
          <p:nvPr/>
        </p:nvSpPr>
        <p:spPr>
          <a:xfrm>
            <a:off x="5458968" y="3694176"/>
            <a:ext cx="3730752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Integration with live </a:t>
            </a:r>
            <a:b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</a:b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e-commerce APIs</a:t>
            </a:r>
            <a:endParaRPr lang="en-US" sz="2240" b="1" dirty="0">
              <a:solidFill>
                <a:schemeClr val="bg2"/>
              </a:solidFill>
            </a:endParaRPr>
          </a:p>
        </p:txBody>
      </p:sp>
      <p:sp>
        <p:nvSpPr>
          <p:cNvPr id="12" name="Text 4"/>
          <p:cNvSpPr/>
          <p:nvPr/>
        </p:nvSpPr>
        <p:spPr>
          <a:xfrm>
            <a:off x="5458968" y="6227064"/>
            <a:ext cx="3730752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Chatbot assistant</a:t>
            </a:r>
            <a:endParaRPr lang="en-US" sz="2240" b="1" dirty="0">
              <a:solidFill>
                <a:schemeClr val="bg2"/>
              </a:solidFill>
            </a:endParaRPr>
          </a:p>
        </p:txBody>
      </p:sp>
      <p:sp>
        <p:nvSpPr>
          <p:cNvPr id="13" name="Text 5"/>
          <p:cNvSpPr/>
          <p:nvPr/>
        </p:nvSpPr>
        <p:spPr>
          <a:xfrm>
            <a:off x="9857232" y="3694176"/>
            <a:ext cx="3730752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240" b="1" dirty="0">
                <a:solidFill>
                  <a:schemeClr val="bg2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User account + wishlist system</a:t>
            </a:r>
            <a:endParaRPr lang="en-US" sz="224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30168"/>
            <a:ext cx="557784" cy="5577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129784"/>
            <a:ext cx="557784" cy="5577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14400" y="2267712"/>
            <a:ext cx="7845552" cy="8138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380"/>
              </a:lnSpc>
              <a:buNone/>
            </a:pPr>
            <a:r>
              <a:rPr lang="en-US" sz="7200" b="1" u="sng" dirty="0">
                <a:solidFill>
                  <a:srgbClr val="5B38B8"/>
                </a:solidFill>
                <a:latin typeface="Arial Rounded MT Bold" panose="020F0704030504030204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 !</a:t>
            </a:r>
            <a:endParaRPr lang="en-US" sz="7200" b="1" u="sng" dirty="0">
              <a:latin typeface="Arial Rounded MT Bold" panose="020F0704030504030204" pitchFamily="34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088136" y="3648456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1</a:t>
            </a:r>
            <a:endParaRPr lang="en-US" sz="2810" dirty="0"/>
          </a:p>
        </p:txBody>
      </p:sp>
      <p:sp>
        <p:nvSpPr>
          <p:cNvPr id="8" name="Text 2"/>
          <p:cNvSpPr/>
          <p:nvPr/>
        </p:nvSpPr>
        <p:spPr>
          <a:xfrm>
            <a:off x="1773936" y="3675888"/>
            <a:ext cx="6967728" cy="8595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We’re here to help you pick your next laptop – the smart way.</a:t>
            </a:r>
            <a:endParaRPr lang="en-US" sz="2240" b="1" dirty="0"/>
          </a:p>
        </p:txBody>
      </p:sp>
      <p:sp>
        <p:nvSpPr>
          <p:cNvPr id="9" name="Text 3"/>
          <p:cNvSpPr/>
          <p:nvPr/>
        </p:nvSpPr>
        <p:spPr>
          <a:xfrm>
            <a:off x="1088136" y="5148072"/>
            <a:ext cx="201168" cy="5303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370"/>
              </a:lnSpc>
              <a:buNone/>
            </a:pPr>
            <a:r>
              <a:rPr lang="en-US" sz="2810" dirty="0">
                <a:solidFill>
                  <a:srgbClr val="595959"/>
                </a:solidFill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2</a:t>
            </a:r>
            <a:endParaRPr lang="en-US" sz="2810" dirty="0"/>
          </a:p>
        </p:txBody>
      </p:sp>
      <p:sp>
        <p:nvSpPr>
          <p:cNvPr id="10" name="Text 4"/>
          <p:cNvSpPr/>
          <p:nvPr/>
        </p:nvSpPr>
        <p:spPr>
          <a:xfrm>
            <a:off x="1773936" y="5184648"/>
            <a:ext cx="6967728" cy="4297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370"/>
              </a:lnSpc>
              <a:buNone/>
            </a:pPr>
            <a:r>
              <a:rPr lang="en-US" sz="2240" b="1" dirty="0">
                <a:latin typeface="思源黑体-思源黑体-Light" pitchFamily="34" charset="0"/>
                <a:ea typeface="思源黑体-思源黑体-Light" pitchFamily="34" charset="-122"/>
                <a:cs typeface="思源黑体-思源黑体-Light" pitchFamily="34" charset="-120"/>
              </a:rPr>
              <a:t>GitHub Repo: github.com/JCKawin/Lapick</a:t>
            </a:r>
            <a:endParaRPr lang="en-US" sz="224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258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Rounded MT Bold</vt:lpstr>
      <vt:lpstr>思源黑体-思源黑体-Light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AADI VIBHUTI</cp:lastModifiedBy>
  <cp:revision>2</cp:revision>
  <dcterms:created xsi:type="dcterms:W3CDTF">2025-07-29T09:15:45Z</dcterms:created>
  <dcterms:modified xsi:type="dcterms:W3CDTF">2025-07-29T09:56:26Z</dcterms:modified>
</cp:coreProperties>
</file>